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9" r:id="rId4"/>
    <p:sldId id="261" r:id="rId5"/>
    <p:sldId id="275" r:id="rId6"/>
    <p:sldId id="263" r:id="rId7"/>
    <p:sldId id="276" r:id="rId8"/>
    <p:sldId id="277" r:id="rId9"/>
    <p:sldId id="278" r:id="rId10"/>
    <p:sldId id="267" r:id="rId11"/>
    <p:sldId id="268" r:id="rId12"/>
    <p:sldId id="269" r:id="rId13"/>
    <p:sldId id="262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D7307-1CC8-48E4-8362-9883D5CEA683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2F1B-458B-4CBC-BDA8-D037A66928D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03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8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BAABB-79F2-45D7-AD8D-146007275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FADC0-3E53-46D5-9438-B5281C4FA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37E28-CEA0-45A0-8DC7-D45FBB04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5C5-35DA-42D8-BC53-5C82FCBBB759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BEC43-24A9-4D83-9B2F-CBFEA6D4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F5CDD-B635-4AD5-80AB-81F8C8DE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2979-7B3C-455D-92A2-BE93F9C3D2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60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A0ED-2BF4-4499-A2BC-B6D1260E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000BB-4155-49C7-A4C7-2E7F07198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C8627-9C7A-483C-9C6B-4B6A0307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5C5-35DA-42D8-BC53-5C82FCBBB759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FBDE7-E5FB-4C4F-A3EC-57FD17A9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113D2-1656-46D7-8EA5-6CB36C70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2979-7B3C-455D-92A2-BE93F9C3D2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64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15FC1-3A68-4511-8ABF-85569A723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A5AD0-5BB2-48A0-A6C3-82465632B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963E9-315E-4DFD-A432-BA598EB6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5C5-35DA-42D8-BC53-5C82FCBBB759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B4E70-182C-4524-8515-3E83A647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3A69A-A628-47DB-9C52-951AFC4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2979-7B3C-455D-92A2-BE93F9C3D2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71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515D4-F7C2-2646-8C3D-E316FF6D5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A1A357-074A-994C-9C26-86A4BBEA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6BB9D9-D04C-0F46-9547-8E103873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BC1D-DFAF-6345-9FBF-26BE71D777AC}" type="datetime1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4D910E-F253-0841-80A4-61F99B50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Algemene Ledenvergadering |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D6BD66-38FC-9C48-9F47-DD2B7E3B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920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0D0B9-3F79-CB43-976E-757F9739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98624-D149-F446-B13C-99FC4FA84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23DACD-ECB8-FA43-859C-0E838CE6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631D-C51B-1241-98C8-2070137CB427}" type="datetime1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6C649-B6FC-BC42-A3D7-E434B18E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Algemene Ledenvergadering |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DBA9BE-88F7-0C40-964C-DEF49F13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33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060B1-B597-1B4C-8C23-F7DB796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CC4B08-F283-874E-B50E-652900B1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502B0B-C3E7-0743-AABB-69846D9E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6CDA-1445-8640-82A8-4A1BEF45217C}" type="datetime1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9E7529-A55C-1746-938F-A00E0E72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Algemene Ledenvergadering |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3FCCCA-385C-8140-A880-CF4914D8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89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2C305-6918-F54A-AC18-4939E881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797855-EB02-6845-9603-EF01A1DED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3E6F02-2E05-CB49-8F57-C99B42386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8E8AEE-2A1B-3340-AD98-9735987C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0930-C816-224A-AFE5-62FC38FAED68}" type="datetime1">
              <a:rPr lang="nl-NL" smtClean="0"/>
              <a:t>11-9-2022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703F2E-8620-E547-ADB4-C671559C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Algemene Ledenvergadering |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0F3959-6D85-994E-AFD2-21F70AD7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658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CD9D2-EB6B-4B48-B828-1E4CB74E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B8FF2-134E-5448-9296-18421AE48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8617C1-2371-724E-87F9-9507256F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9F1454-DC1A-C240-AE7D-A9CD58BEA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54D816B-C97C-C842-97B2-9433EC7AB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9D792A2-CBCC-8648-8B14-D369466A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15FD-61AE-5A41-BD05-F343E5DF6D80}" type="datetime1">
              <a:rPr lang="nl-NL" smtClean="0"/>
              <a:t>11-9-2022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028EB12-05B2-6143-BF51-E50C68DA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Algemene Ledenvergadering |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0078CD4-96B6-E146-8803-C09C3534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584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203EB-9B8D-AC49-B325-3FDBF4CB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612B56-189B-E040-A25D-767C57C7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8CD6-5A94-F344-A581-583FD30219AB}" type="datetime1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63F8F90-B1D9-5646-AAA3-F725ACC2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Algemene Ledenvergadering |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0F9978-AEDA-C442-9E13-FD3E641F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94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17CD1C2-DD3E-7E4F-B0E1-2E1DBB73C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30E0-918D-4841-BC8A-B46F69EB8DC5}" type="datetime1">
              <a:rPr lang="nl-NL" smtClean="0"/>
              <a:t>11-9-2022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2DA9700-F5C1-0845-BF1C-2BAE35FC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Algemene Ledenvergadering |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E86724-CA54-8C4F-8F45-F92555D1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687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772A1-254A-C748-9CD5-F7DA42F4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B3034-6235-3F4F-A342-5ABC7E7E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76851E-2B0E-014E-9F35-399B33735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21035B-EE1A-FD47-98BC-3622B730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E6E8-BC97-2F40-8A2E-5F73E20DBF44}" type="datetime1">
              <a:rPr lang="nl-NL" smtClean="0"/>
              <a:t>11-9-2022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7ABA82-6EDF-F04B-B222-5A497DA8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Algemene Ledenvergadering |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114BCA-1E39-CE41-81A8-017CD921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44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004A-293F-4DB7-B26E-CA40DE24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B9447-1480-4BD1-8C49-F20E9C7D5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F9E03-1AE6-4B7E-B19A-6678119C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5C5-35DA-42D8-BC53-5C82FCBBB759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E6A0-73D0-4008-BB06-7DEC2D0C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49F97-94E2-4719-839D-988C6ACE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2979-7B3C-455D-92A2-BE93F9C3D2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75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38753-C59D-8B4B-8AB1-CBF629AC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17A6265-4D1E-7F41-8585-58B8D5994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C7F6DC-46A9-DE48-A69C-CF99F4A59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460E01-0990-6D48-9C00-A454C6CC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448-FBAE-A34B-B523-4068EF1A03E2}" type="datetime1">
              <a:rPr lang="nl-NL" smtClean="0"/>
              <a:t>11-9-2022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C2BE6E-92FA-114D-8380-4EE4CFDC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Algemene Ledenvergadering |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8D515A-EE48-5E41-9C4D-92D47EDB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837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BFDBA-6E65-934C-9DF9-4529D6C8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E46957-C080-6248-BB7D-FB012B103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F497AF-B5AB-974A-B688-97DD1A4A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5ACD-637C-B54B-ADEF-400983564A28}" type="datetime1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55BB34-F113-984C-84B7-3EB728A4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Algemene Ledenvergadering |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F4832A-553B-D74C-B324-16B42766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199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FA27B84-767E-1A49-A7CB-A8D1EEF96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E5E67D-7A81-5C4F-A917-1AF1329B4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1C85C-38A8-434E-B27E-DF10130C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6674-C5AA-1644-A294-E3FE919CFCCD}" type="datetime1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89E48C-64B7-994F-88E2-F9AD6D8D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Algemene Ledenvergadering |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FC9CD0-8FA0-9849-9691-1041022D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690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240737"/>
            <a:ext cx="12291171" cy="61726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33" b="1" i="0" u="none" strike="noStrike" cap="none" normalizeH="0" baseline="0">
              <a:ln>
                <a:noFill/>
              </a:ln>
              <a:solidFill>
                <a:srgbClr val="FDE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2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65135" y="717552"/>
            <a:ext cx="5900733" cy="15282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None/>
              <a:defRPr lang="en-US" sz="4800" b="0" i="0" kern="1200" baseline="0" dirty="0" smtClean="0">
                <a:solidFill>
                  <a:srgbClr val="323232"/>
                </a:solidFill>
                <a:effectLst/>
                <a:latin typeface="Helvetica Neue Light"/>
                <a:ea typeface="Helvetica Neue Regular" charset="0"/>
                <a:cs typeface="Helvetica Neue Ligh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graphicFrame>
        <p:nvGraphicFramePr>
          <p:cNvPr id="15" name="Object 14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22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65134" y="3418417"/>
            <a:ext cx="4891919" cy="1219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1219140" rtl="0" eaLnBrk="1" fontAlgn="auto" latinLnBrk="0" hangingPunct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None/>
              <a:defRPr lang="en-US" sz="3200" b="0" i="0" kern="1200" baseline="0" dirty="0" smtClean="0">
                <a:solidFill>
                  <a:srgbClr val="C5C8C9"/>
                </a:solidFill>
                <a:effectLst/>
                <a:latin typeface="Helvetica Neue Light"/>
                <a:ea typeface="Helvetica Neue" charset="0"/>
                <a:cs typeface="Helvetica Neue Light"/>
              </a:defRPr>
            </a:lvl1pPr>
          </a:lstStyle>
          <a:p>
            <a:pPr lvl="0"/>
            <a:r>
              <a:rPr lang="en-US" dirty="0"/>
              <a:t>Subtitle Optional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65134" y="5679017"/>
            <a:ext cx="4458535" cy="8868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None/>
              <a:defRPr lang="en-US" sz="1333" b="0" i="0" kern="1200" baseline="0" dirty="0" smtClean="0"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dirty="0"/>
              <a:t>Month Date, Year</a:t>
            </a:r>
          </a:p>
          <a:p>
            <a:pPr lvl="0"/>
            <a:r>
              <a:rPr lang="en-US" dirty="0"/>
              <a:t>Presented By</a:t>
            </a:r>
          </a:p>
          <a:p>
            <a:pPr lvl="0"/>
            <a:r>
              <a:rPr lang="en-US" dirty="0"/>
              <a:t>Full Name, Title</a:t>
            </a:r>
          </a:p>
        </p:txBody>
      </p:sp>
    </p:spTree>
    <p:extLst>
      <p:ext uri="{BB962C8B-B14F-4D97-AF65-F5344CB8AC3E}">
        <p14:creationId xmlns:p14="http://schemas.microsoft.com/office/powerpoint/2010/main" val="55022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A676-114F-40AD-A89D-2CC0A6A4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437DE-0C60-41AD-B742-76F078C3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4C4EB-27D0-47BD-B6A1-9F2BA377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5C5-35DA-42D8-BC53-5C82FCBBB759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4071D-EE31-48E4-9186-527E9A0C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0E253-D3E4-420C-8175-557C6F63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2979-7B3C-455D-92A2-BE93F9C3D2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12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35AE-783D-4979-826D-5CBDBA5E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5F44B-333F-4144-A7AA-FB8171281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0AE24-6AE2-4EE7-BCF5-D688C5FCC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BE834-52E8-4EE1-8B57-7FA5F7A4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5C5-35DA-42D8-BC53-5C82FCBBB759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F5301-9C5A-476B-B0D7-E5E92DDB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F5766-6937-47B2-BDF7-3C0CD4AF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2979-7B3C-455D-92A2-BE93F9C3D2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6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C85E-060C-4C86-A5E9-D241F16E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C9FB1-3E28-40E9-85CD-FCF66F44C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AE375-695C-4E02-9269-9223C424D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2C0A0-A988-4E7A-982D-6582E5923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E99AF-45E6-4FA3-A70B-E8E50A796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CA2B1-681B-4656-B1CB-F280235C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5C5-35DA-42D8-BC53-5C82FCBBB759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D82CD-D1AF-4557-8E38-56283787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22F78-2EE0-4892-A79D-A672F186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2979-7B3C-455D-92A2-BE93F9C3D2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25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5D30-9F27-4D27-A991-49FCD12A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4EE8E-A841-4DA8-8486-0004EDF1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5C5-35DA-42D8-BC53-5C82FCBBB759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CFA93-09FC-4BCE-AFCD-659AAD46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6B69D-3079-4FAE-A48D-48684ACC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2979-7B3C-455D-92A2-BE93F9C3D2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41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DA91C-9044-4BBC-A12D-35A89073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5C5-35DA-42D8-BC53-5C82FCBBB759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F1058-025E-4981-8904-DECC9F8A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ECF0A-C2BF-4500-A39A-DE380D3F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2979-7B3C-455D-92A2-BE93F9C3D2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99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06C8-E301-4FAE-9659-965FB040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B71E8-B7A7-4028-964C-172126960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7B604-DEB1-4C14-B900-75FC56B83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B6C7B-5FAE-46E3-8EC2-688AC979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5C5-35DA-42D8-BC53-5C82FCBBB759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417DA-E1F7-486D-8DF6-BCA4D51A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82BDC-00DF-4C24-BBAB-47BD3196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2979-7B3C-455D-92A2-BE93F9C3D2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5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7E23-52D8-46A3-B8AF-ABCFB148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8731BE-46ED-43BA-893C-A8984F56D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8963A-5EA6-4409-9E7E-478F4C65C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5EC2B-ED03-4F8E-A15C-7E9A4FA8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5C5-35DA-42D8-BC53-5C82FCBBB759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56D6F-F024-4679-8E6A-A5BFC576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921C4-B674-4F85-9697-6DE500A5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2979-7B3C-455D-92A2-BE93F9C3D2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77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C4B63-2DEE-4899-A4D6-363FC668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CF97-5D92-4986-B508-5B04BBB76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CA3A5-D997-41CF-BA6F-B917F9651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15C5-35DA-42D8-BC53-5C82FCBBB759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79910-9CBF-479B-B2A5-030384DA5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97DDF-EE3A-4662-BBED-18C268EF5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2979-7B3C-455D-92A2-BE93F9C3D2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23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7369E62-5784-3744-B0A0-63C193F9C0CB}"/>
              </a:ext>
            </a:extLst>
          </p:cNvPr>
          <p:cNvSpPr/>
          <p:nvPr userDrawn="1"/>
        </p:nvSpPr>
        <p:spPr>
          <a:xfrm>
            <a:off x="-12701" y="6311900"/>
            <a:ext cx="12204701" cy="546100"/>
          </a:xfrm>
          <a:prstGeom prst="rect">
            <a:avLst/>
          </a:prstGeom>
          <a:solidFill>
            <a:srgbClr val="194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2B35E7-2321-A74B-A858-17D0401CCFF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48" y="6355538"/>
            <a:ext cx="1050103" cy="458824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A2A690D-6013-9742-AA1B-D98FE502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5476F9-7F87-484A-9BB6-389343D28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AB982C-20FE-B44F-AD9C-CA31C13C9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E37C-2CB0-7F4C-B46B-7D312ED4A3C8}" type="datetime1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3A84BD-2C56-8742-A533-7EF762ED1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Algemene Ledenvergadering |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C69533-F9F1-114E-BFE9-32B769510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76575-F0E3-2946-B352-1F31B9633D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24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8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A7C8-82A9-4BE2-9369-EFC2FEE89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  <a:t>Algemene Ledenvergadering</a:t>
            </a:r>
            <a:b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13 september 2022</a:t>
            </a: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7705EC0-E6BF-46B5-9705-2275D58505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22">
            <a:extLst>
              <a:ext uri="{FF2B5EF4-FFF2-40B4-BE49-F238E27FC236}">
                <a16:creationId xmlns:a16="http://schemas.microsoft.com/office/drawing/2014/main" id="{2DFBA5E0-23B0-4125-B0DE-F88A878478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09" y="5177803"/>
            <a:ext cx="2500403" cy="10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5. Verslag/benoeming kascommissie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z="1400" smtClean="0">
                <a:solidFill>
                  <a:schemeClr val="bg1"/>
                </a:solidFill>
              </a:rPr>
              <a:t>10</a:t>
            </a:fld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algn="r"/>
            <a:r>
              <a:rPr lang="nl-NL" sz="1400" dirty="0">
                <a:solidFill>
                  <a:schemeClr val="bg1"/>
                </a:solidFill>
              </a:rPr>
              <a:t>Algemene Ledenvergadering |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DD8CF25-74AB-A941-B536-94C7F8AF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Verslag kascommissie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George Kempff &amp; Wim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Aussems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(reserve Esmee van der Steen)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Benoeming kascommissie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Kascommissie 2022-2023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6. Verslag overige commissies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z="1400" smtClean="0">
                <a:solidFill>
                  <a:schemeClr val="bg1"/>
                </a:solidFill>
              </a:rPr>
              <a:t>11</a:t>
            </a:fld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algn="r"/>
            <a:r>
              <a:rPr lang="nl-NL" sz="1400" dirty="0">
                <a:solidFill>
                  <a:schemeClr val="bg1"/>
                </a:solidFill>
              </a:rPr>
              <a:t>Algemene Ledenvergadering |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DD8CF25-74AB-A941-B536-94C7F8AF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Ledenadministratie 			Frans Basters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Technische Zaken			Nicky Hovenier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Wedstrijd Zaken 			Renée Hovenier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Scheidsrechter Contactpersoon	Ron Hovenier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Communicatie			Renée Hovenier 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2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7. Rooster van Aftreden</a:t>
            </a:r>
            <a:endParaRPr lang="nl-NL" dirty="0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58591AD4-9B17-664F-A90B-DB3FEEABC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638228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6320094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073798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977884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52849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Aangetreden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Aftredend/herkiesbaar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Huidige functie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20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 Hovenier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Voorzitter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9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Frans Basters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Ledenadministratie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746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Renée Hovenier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Wedstrijdzaken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18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Margaret Tromp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Penningmeester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16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Nicky Hovenier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Technische Zaken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107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543748"/>
                  </a:ext>
                </a:extLst>
              </a:tr>
            </a:tbl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z="1400" smtClean="0">
                <a:solidFill>
                  <a:schemeClr val="bg1"/>
                </a:solidFill>
              </a:rPr>
              <a:t>12</a:t>
            </a:fld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algn="r"/>
            <a:r>
              <a:rPr lang="nl-NL" sz="1400" dirty="0">
                <a:solidFill>
                  <a:schemeClr val="bg1"/>
                </a:solidFill>
              </a:rPr>
              <a:t>Algemene Ledenvergadering |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0068AE-57F6-4AA8-B21C-BBA270B5F486}"/>
              </a:ext>
            </a:extLst>
          </p:cNvPr>
          <p:cNvSpPr/>
          <p:nvPr/>
        </p:nvSpPr>
        <p:spPr>
          <a:xfrm>
            <a:off x="6052991" y="4959038"/>
            <a:ext cx="53008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Aftredend, niet herkiesbaar: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Ron Hovenier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2D3E0-23D6-4FF2-9431-E5229B6B3697}"/>
              </a:ext>
            </a:extLst>
          </p:cNvPr>
          <p:cNvSpPr/>
          <p:nvPr/>
        </p:nvSpPr>
        <p:spPr>
          <a:xfrm>
            <a:off x="795191" y="4959038"/>
            <a:ext cx="5300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Aftredend, herkiesbaar:</a:t>
            </a:r>
          </a:p>
        </p:txBody>
      </p:sp>
    </p:spTree>
    <p:extLst>
      <p:ext uri="{BB962C8B-B14F-4D97-AF65-F5344CB8AC3E}">
        <p14:creationId xmlns:p14="http://schemas.microsoft.com/office/powerpoint/2010/main" val="222067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7. Vacatures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6575-F0E3-2946-B352-1F31B9633D4B}" type="slidenum">
              <a:rPr lang="nl-NL" sz="1400" smtClean="0">
                <a:solidFill>
                  <a:schemeClr val="bg1"/>
                </a:solidFill>
              </a:rPr>
              <a:t>13</a:t>
            </a:fld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algn="r"/>
            <a:r>
              <a:rPr lang="nl-NL" sz="1400" dirty="0">
                <a:solidFill>
                  <a:schemeClr val="bg1"/>
                </a:solidFill>
              </a:rPr>
              <a:t>Algemene Ledenvergadering |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DD8CF25-74AB-A941-B536-94C7F8AF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Bestuursfuncties				Kandidaten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Voorzitter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Secretaris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Commissies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Sponsorzaken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Vrijwilligers</a:t>
            </a:r>
          </a:p>
          <a:p>
            <a:pPr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Oliebollentoernooi, kamp einde seizoen voor jeugd, oud papier, …</a:t>
            </a:r>
          </a:p>
        </p:txBody>
      </p:sp>
    </p:spTree>
    <p:extLst>
      <p:ext uri="{BB962C8B-B14F-4D97-AF65-F5344CB8AC3E}">
        <p14:creationId xmlns:p14="http://schemas.microsoft.com/office/powerpoint/2010/main" val="77252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8. Rondvraag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575-F0E3-2946-B352-1F31B9633D4B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Algemene Ledenvergadering |</a:t>
            </a:r>
          </a:p>
        </p:txBody>
      </p:sp>
    </p:spTree>
    <p:extLst>
      <p:ext uri="{BB962C8B-B14F-4D97-AF65-F5344CB8AC3E}">
        <p14:creationId xmlns:p14="http://schemas.microsoft.com/office/powerpoint/2010/main" val="28701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9. Sluiting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575-F0E3-2946-B352-1F31B9633D4B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Algemene Ledenvergadering |</a:t>
            </a:r>
          </a:p>
        </p:txBody>
      </p:sp>
    </p:spTree>
    <p:extLst>
      <p:ext uri="{BB962C8B-B14F-4D97-AF65-F5344CB8AC3E}">
        <p14:creationId xmlns:p14="http://schemas.microsoft.com/office/powerpoint/2010/main" val="2306338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WHTArtboard 1@2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9" y="3105597"/>
            <a:ext cx="3822079" cy="45207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90C82BF-5878-BA41-8EA4-C90B167AE238}"/>
              </a:ext>
            </a:extLst>
          </p:cNvPr>
          <p:cNvSpPr/>
          <p:nvPr/>
        </p:nvSpPr>
        <p:spPr>
          <a:xfrm>
            <a:off x="-12701" y="0"/>
            <a:ext cx="12204701" cy="6858000"/>
          </a:xfrm>
          <a:prstGeom prst="rect">
            <a:avLst/>
          </a:prstGeom>
          <a:solidFill>
            <a:srgbClr val="194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89E57FF7-0F9A-C848-867B-052A7D7746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00" y="1856043"/>
            <a:ext cx="7200000" cy="31459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68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4C658-377C-CD4A-BAA2-D4B93416D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E40DAC-EA4B-7940-B348-D555605CC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Opening &amp; mededelingen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Bestuursleden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Notulen ALV 2021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Financiële zaken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Verslag &amp; benoeming kascommissie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Verslag diverse commissies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Vacatures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Rondvraag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771383-856A-AD41-BA4B-36567C31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Algemene Ledenvergadering |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346BFD-C182-DC4B-94BD-ECB7E43A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575-F0E3-2946-B352-1F31B9633D4B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58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1. Opening &amp; Mededelingen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575-F0E3-2946-B352-1F31B9633D4B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Algemene Ledenvergadering |</a:t>
            </a:r>
          </a:p>
        </p:txBody>
      </p:sp>
    </p:spTree>
    <p:extLst>
      <p:ext uri="{BB962C8B-B14F-4D97-AF65-F5344CB8AC3E}">
        <p14:creationId xmlns:p14="http://schemas.microsoft.com/office/powerpoint/2010/main" val="239683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2. Bestuursleden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575-F0E3-2946-B352-1F31B9633D4B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Algemene Ledenvergadering |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06792051-D0AA-4799-A1F6-56402ACB5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202947"/>
              </p:ext>
            </p:extLst>
          </p:nvPr>
        </p:nvGraphicFramePr>
        <p:xfrm>
          <a:off x="838200" y="1825625"/>
          <a:ext cx="10190172" cy="2595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095086">
                  <a:extLst>
                    <a:ext uri="{9D8B030D-6E8A-4147-A177-3AD203B41FA5}">
                      <a16:colId xmlns:a16="http://schemas.microsoft.com/office/drawing/2014/main" val="1632009497"/>
                    </a:ext>
                  </a:extLst>
                </a:gridCol>
                <a:gridCol w="5095086">
                  <a:extLst>
                    <a:ext uri="{9D8B030D-6E8A-4147-A177-3AD203B41FA5}">
                      <a16:colId xmlns:a16="http://schemas.microsoft.com/office/drawing/2014/main" val="3907379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20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 Hovenier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Voorzitter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9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72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Margaret Tromp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Penningmeester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3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Frans Basters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Ledenadministratie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2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Renée Hovenier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Wedstrijdzaken, Communicatie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98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Nicky Hovenier &amp; Krista van den Assem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Technische Zaken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79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08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3. Notulen ALV 2021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575-F0E3-2946-B352-1F31B9633D4B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Algemene Ledenvergadering |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664F123-FEAE-EA4B-AAD5-B5A9EA96F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5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4. Financiële Zaken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575-F0E3-2946-B352-1F31B9633D4B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Algemene Ledenvergadering |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77D23-2BFD-477B-AF2F-115F9E1669BA}"/>
              </a:ext>
            </a:extLst>
          </p:cNvPr>
          <p:cNvSpPr txBox="1"/>
          <p:nvPr/>
        </p:nvSpPr>
        <p:spPr>
          <a:xfrm>
            <a:off x="8226552" y="762167"/>
            <a:ext cx="348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Resultatenrekening 2021-2022</a:t>
            </a:r>
            <a:endParaRPr lang="it-I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augustus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2021 - 31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DB3908-5783-4F62-AB4B-AAC8A992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3" y="1783080"/>
            <a:ext cx="11603455" cy="44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8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4. Financiële Zaken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575-F0E3-2946-B352-1F31B9633D4B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Algemene Ledenvergadering |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77D23-2BFD-477B-AF2F-115F9E1669BA}"/>
              </a:ext>
            </a:extLst>
          </p:cNvPr>
          <p:cNvSpPr txBox="1"/>
          <p:nvPr/>
        </p:nvSpPr>
        <p:spPr>
          <a:xfrm>
            <a:off x="8226552" y="762167"/>
            <a:ext cx="348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Balans per 31 juli 2022</a:t>
            </a:r>
            <a:endParaRPr lang="it-I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D375E-B076-41C2-85F2-6675E037E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691" y="1316549"/>
            <a:ext cx="7980998" cy="49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0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4. Financiële Zaken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575-F0E3-2946-B352-1F31B9633D4B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Algemene Ledenvergadering |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77D23-2BFD-477B-AF2F-115F9E1669BA}"/>
              </a:ext>
            </a:extLst>
          </p:cNvPr>
          <p:cNvSpPr txBox="1"/>
          <p:nvPr/>
        </p:nvSpPr>
        <p:spPr>
          <a:xfrm>
            <a:off x="8226552" y="762167"/>
            <a:ext cx="348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Begroting 2022-2023</a:t>
            </a:r>
            <a:endParaRPr lang="it-I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4C457-D5EE-4AA5-9D19-A431F7AE0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8" y="1819656"/>
            <a:ext cx="11490266" cy="42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CB20-1285-394E-BFE7-36AD5E43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4. Financiële Zaken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A094A-51E9-904A-8441-43414C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575-F0E3-2946-B352-1F31B9633D4B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391970-FF18-A349-BADC-B77CE96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Algemene Ledenvergadering |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DD8CF25-74AB-A941-B536-94C7F8AF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Contributievoorstel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Komend seizoen korting op kledingbijdrage van € 20,=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A80FE9EE-3779-4F3D-9588-63890F9656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105962"/>
              </p:ext>
            </p:extLst>
          </p:nvPr>
        </p:nvGraphicFramePr>
        <p:xfrm>
          <a:off x="838199" y="3212262"/>
          <a:ext cx="10796407" cy="1854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40515">
                  <a:extLst>
                    <a:ext uri="{9D8B030D-6E8A-4147-A177-3AD203B41FA5}">
                      <a16:colId xmlns:a16="http://schemas.microsoft.com/office/drawing/2014/main" val="1632009497"/>
                    </a:ext>
                  </a:extLst>
                </a:gridCol>
                <a:gridCol w="1575982">
                  <a:extLst>
                    <a:ext uri="{9D8B030D-6E8A-4147-A177-3AD203B41FA5}">
                      <a16:colId xmlns:a16="http://schemas.microsoft.com/office/drawing/2014/main" val="3907379887"/>
                    </a:ext>
                  </a:extLst>
                </a:gridCol>
                <a:gridCol w="1575982">
                  <a:extLst>
                    <a:ext uri="{9D8B030D-6E8A-4147-A177-3AD203B41FA5}">
                      <a16:colId xmlns:a16="http://schemas.microsoft.com/office/drawing/2014/main" val="1868859189"/>
                    </a:ext>
                  </a:extLst>
                </a:gridCol>
                <a:gridCol w="1575982">
                  <a:extLst>
                    <a:ext uri="{9D8B030D-6E8A-4147-A177-3AD203B41FA5}">
                      <a16:colId xmlns:a16="http://schemas.microsoft.com/office/drawing/2014/main" val="2626961606"/>
                    </a:ext>
                  </a:extLst>
                </a:gridCol>
                <a:gridCol w="1575982">
                  <a:extLst>
                    <a:ext uri="{9D8B030D-6E8A-4147-A177-3AD203B41FA5}">
                      <a16:colId xmlns:a16="http://schemas.microsoft.com/office/drawing/2014/main" val="2454205491"/>
                    </a:ext>
                  </a:extLst>
                </a:gridCol>
                <a:gridCol w="1575982">
                  <a:extLst>
                    <a:ext uri="{9D8B030D-6E8A-4147-A177-3AD203B41FA5}">
                      <a16:colId xmlns:a16="http://schemas.microsoft.com/office/drawing/2014/main" val="2771307867"/>
                    </a:ext>
                  </a:extLst>
                </a:gridCol>
                <a:gridCol w="1575982">
                  <a:extLst>
                    <a:ext uri="{9D8B030D-6E8A-4147-A177-3AD203B41FA5}">
                      <a16:colId xmlns:a16="http://schemas.microsoft.com/office/drawing/2014/main" val="378130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2x Trainen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20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T/m 12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n.v.t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9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– 19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72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20+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3136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Recreanten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n.v.t.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n.v.t.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2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716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398</Words>
  <Application>Microsoft Office PowerPoint</Application>
  <PresentationFormat>Widescreen</PresentationFormat>
  <Paragraphs>157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Helvetica Neue Light</vt:lpstr>
      <vt:lpstr>Office Theme</vt:lpstr>
      <vt:lpstr>Kantoorthema</vt:lpstr>
      <vt:lpstr>think-cell Slide</vt:lpstr>
      <vt:lpstr>Algemene Ledenvergadering   13 september 2022</vt:lpstr>
      <vt:lpstr>Agenda</vt:lpstr>
      <vt:lpstr>1. Opening &amp; Mededelingen</vt:lpstr>
      <vt:lpstr>2. Bestuursleden</vt:lpstr>
      <vt:lpstr>3. Notulen ALV 2021</vt:lpstr>
      <vt:lpstr>4. Financiële Zaken</vt:lpstr>
      <vt:lpstr>4. Financiële Zaken</vt:lpstr>
      <vt:lpstr>4. Financiële Zaken</vt:lpstr>
      <vt:lpstr>4. Financiële Zaken</vt:lpstr>
      <vt:lpstr>5. Verslag/benoeming kascommissie</vt:lpstr>
      <vt:lpstr>6. Verslag overige commissies</vt:lpstr>
      <vt:lpstr>7. Rooster van Aftreden</vt:lpstr>
      <vt:lpstr>7. Vacatures</vt:lpstr>
      <vt:lpstr>8. Rondvraag</vt:lpstr>
      <vt:lpstr>9. Sluiting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Ledenvergadering   24 september 2019</dc:title>
  <dc:creator>den Dekker, Mark</dc:creator>
  <cp:lastModifiedBy>Ron Hovenier</cp:lastModifiedBy>
  <cp:revision>26</cp:revision>
  <dcterms:created xsi:type="dcterms:W3CDTF">2019-09-18T18:42:32Z</dcterms:created>
  <dcterms:modified xsi:type="dcterms:W3CDTF">2022-09-11T20:45:42Z</dcterms:modified>
</cp:coreProperties>
</file>